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ink/ink1.xml" ContentType="application/inkml+xml"/>
  <Override PartName="/ppt/notesSlides/notesSlide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1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4143A01-5C50-4F93-A310-A6345A6C5524}" v="1" dt="2022-06-20T21:40:16.58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83415" autoAdjust="0"/>
  </p:normalViewPr>
  <p:slideViewPr>
    <p:cSldViewPr snapToGrid="0">
      <p:cViewPr varScale="1">
        <p:scale>
          <a:sx n="55" d="100"/>
          <a:sy n="55" d="100"/>
        </p:scale>
        <p:origin x="1096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6-07T15:02:26.716"/>
    </inkml:context>
    <inkml:brush xml:id="br0">
      <inkml:brushProperty name="width" value="0.3" units="cm"/>
      <inkml:brushProperty name="height" value="0.6" units="cm"/>
      <inkml:brushProperty name="color" value="#00F900"/>
      <inkml:brushProperty name="tip" value="rectangle"/>
      <inkml:brushProperty name="rasterOp" value="maskPen"/>
      <inkml:brushProperty name="ignorePressure" value="1"/>
    </inkml:brush>
  </inkml:definitions>
  <inkml:trace contextRef="#ctx0" brushRef="#br0">0 0,'0'0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ECDBAA-D7A2-417C-8F5E-025CD9444F75}" type="datetimeFigureOut">
              <a:rPr lang="hr-HR" smtClean="0"/>
              <a:t>20.6.2022.</a:t>
            </a:fld>
            <a:endParaRPr lang="hr-HR"/>
          </a:p>
        </p:txBody>
      </p:sp>
      <p:sp>
        <p:nvSpPr>
          <p:cNvPr id="4" name="Rezervirano mjesto slike slajd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Rezervirano mjesto bilježaka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9769AF-CDCF-47E2-B1C1-5EC17A4BBEA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952102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9769AF-CDCF-47E2-B1C1-5EC17A4BBEAF}" type="slidenum">
              <a:rPr lang="hr-HR" smtClean="0"/>
              <a:t>1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400984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9769AF-CDCF-47E2-B1C1-5EC17A4BBEAF}" type="slidenum">
              <a:rPr lang="hr-HR" smtClean="0"/>
              <a:t>4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508226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9769AF-CDCF-47E2-B1C1-5EC17A4BBEAF}" type="slidenum">
              <a:rPr lang="hr-HR" smtClean="0"/>
              <a:t>8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591268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/>
              <a:t>Kliknite da biste uredili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BD29A-F07C-4C6C-A645-D45C5FEF62BE}" type="datetimeFigureOut">
              <a:rPr lang="hr-HR" smtClean="0"/>
              <a:t>20.6.2022.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56FF6-A2EA-4FF2-9659-328720E9211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376460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 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BD29A-F07C-4C6C-A645-D45C5FEF62BE}" type="datetimeFigureOut">
              <a:rPr lang="hr-HR" smtClean="0"/>
              <a:t>20.6.2022.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56FF6-A2EA-4FF2-9659-328720E9211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075844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BD29A-F07C-4C6C-A645-D45C5FEF62BE}" type="datetimeFigureOut">
              <a:rPr lang="hr-HR" smtClean="0"/>
              <a:t>20.6.2022.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56FF6-A2EA-4FF2-9659-328720E9211A}" type="slidenum">
              <a:rPr lang="hr-HR" smtClean="0"/>
              <a:t>‹#›</a:t>
            </a:fld>
            <a:endParaRPr lang="hr-HR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202244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BD29A-F07C-4C6C-A645-D45C5FEF62BE}" type="datetimeFigureOut">
              <a:rPr lang="hr-HR" smtClean="0"/>
              <a:t>20.6.2022.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56FF6-A2EA-4FF2-9659-328720E9211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205046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 cita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BD29A-F07C-4C6C-A645-D45C5FEF62BE}" type="datetimeFigureOut">
              <a:rPr lang="hr-HR" smtClean="0"/>
              <a:t>20.6.2022.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56FF6-A2EA-4FF2-9659-328720E9211A}" type="slidenum">
              <a:rPr lang="hr-HR" smtClean="0"/>
              <a:t>‹#›</a:t>
            </a:fld>
            <a:endParaRPr lang="hr-H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542078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ili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BD29A-F07C-4C6C-A645-D45C5FEF62BE}" type="datetimeFigureOut">
              <a:rPr lang="hr-HR" smtClean="0"/>
              <a:t>20.6.2022.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56FF6-A2EA-4FF2-9659-328720E9211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147932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BD29A-F07C-4C6C-A645-D45C5FEF62BE}" type="datetimeFigureOut">
              <a:rPr lang="hr-HR" smtClean="0"/>
              <a:t>20.6.2022.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56FF6-A2EA-4FF2-9659-328720E9211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80779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BD29A-F07C-4C6C-A645-D45C5FEF62BE}" type="datetimeFigureOut">
              <a:rPr lang="hr-HR" smtClean="0"/>
              <a:t>20.6.2022.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56FF6-A2EA-4FF2-9659-328720E9211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612145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BD29A-F07C-4C6C-A645-D45C5FEF62BE}" type="datetimeFigureOut">
              <a:rPr lang="hr-HR" smtClean="0"/>
              <a:t>20.6.2022.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56FF6-A2EA-4FF2-9659-328720E9211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868911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BD29A-F07C-4C6C-A645-D45C5FEF62BE}" type="datetimeFigureOut">
              <a:rPr lang="hr-HR" smtClean="0"/>
              <a:t>20.6.2022.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56FF6-A2EA-4FF2-9659-328720E9211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519955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BD29A-F07C-4C6C-A645-D45C5FEF62BE}" type="datetimeFigureOut">
              <a:rPr lang="hr-HR" smtClean="0"/>
              <a:t>20.6.2022.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56FF6-A2EA-4FF2-9659-328720E9211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733094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BD29A-F07C-4C6C-A645-D45C5FEF62BE}" type="datetimeFigureOut">
              <a:rPr lang="hr-HR" smtClean="0"/>
              <a:t>20.6.2022.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56FF6-A2EA-4FF2-9659-328720E9211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877939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BD29A-F07C-4C6C-A645-D45C5FEF62BE}" type="datetimeFigureOut">
              <a:rPr lang="hr-HR" smtClean="0"/>
              <a:t>20.6.2022.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56FF6-A2EA-4FF2-9659-328720E9211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991856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BD29A-F07C-4C6C-A645-D45C5FEF62BE}" type="datetimeFigureOut">
              <a:rPr lang="hr-HR" smtClean="0"/>
              <a:t>20.6.2022.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56FF6-A2EA-4FF2-9659-328720E9211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605685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BD29A-F07C-4C6C-A645-D45C5FEF62BE}" type="datetimeFigureOut">
              <a:rPr lang="hr-HR" smtClean="0"/>
              <a:t>20.6.2022.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56FF6-A2EA-4FF2-9659-328720E9211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16095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BD29A-F07C-4C6C-A645-D45C5FEF62BE}" type="datetimeFigureOut">
              <a:rPr lang="hr-HR" smtClean="0"/>
              <a:t>20.6.2022.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56FF6-A2EA-4FF2-9659-328720E9211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098061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0BD29A-F07C-4C6C-A645-D45C5FEF62BE}" type="datetimeFigureOut">
              <a:rPr lang="hr-HR" smtClean="0"/>
              <a:t>20.6.2022.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E8556FF6-A2EA-4FF2-9659-328720E9211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8314510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  <p:sldLayoutId id="2147483743" r:id="rId12"/>
    <p:sldLayoutId id="2147483744" r:id="rId13"/>
    <p:sldLayoutId id="2147483745" r:id="rId14"/>
    <p:sldLayoutId id="2147483746" r:id="rId15"/>
    <p:sldLayoutId id="214748374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sr.wikipedia.org/sr-el/%D0%94%D0%BE%D0%BC%D0%B8%D1%86%D0%B8%D1%98%D0%B0%D0%BD" TargetMode="External"/><Relationship Id="rId2" Type="http://schemas.openxmlformats.org/officeDocument/2006/relationships/hyperlink" Target="https://hr.wikipedia.org/wiki/Domicijan#Mladost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enciklopedija.hr/Natuknica.aspx?ID=15844" TargetMode="External"/><Relationship Id="rId4" Type="http://schemas.openxmlformats.org/officeDocument/2006/relationships/hyperlink" Target="http://vinopedia.hr/wiki/index.php?title=Domicijan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sv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371600" y="1641641"/>
            <a:ext cx="9448800" cy="1825096"/>
          </a:xfrm>
        </p:spPr>
        <p:txBody>
          <a:bodyPr>
            <a:normAutofit/>
          </a:bodyPr>
          <a:lstStyle/>
          <a:p>
            <a:r>
              <a:rPr lang="hr-HR" dirty="0"/>
              <a:t>Domicijan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632126"/>
            <a:ext cx="9448800" cy="1584233"/>
          </a:xfrm>
        </p:spPr>
        <p:txBody>
          <a:bodyPr>
            <a:normAutofit lnSpcReduction="10000"/>
          </a:bodyPr>
          <a:lstStyle/>
          <a:p>
            <a:pPr algn="r"/>
            <a:r>
              <a:rPr lang="hr-HR" dirty="0"/>
              <a:t> </a:t>
            </a:r>
            <a:r>
              <a:rPr lang="hr-HR" sz="2800" dirty="0"/>
              <a:t>Jakov Manci</a:t>
            </a:r>
          </a:p>
          <a:p>
            <a:pPr algn="r"/>
            <a:r>
              <a:rPr lang="hr-HR" sz="2800" dirty="0"/>
              <a:t>5. razred</a:t>
            </a:r>
          </a:p>
          <a:p>
            <a:pPr algn="r"/>
            <a:r>
              <a:rPr lang="hr-HR" sz="2800" dirty="0"/>
              <a:t>6. 6. 2022.</a:t>
            </a:r>
          </a:p>
          <a:p>
            <a:pPr algn="r"/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3728752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76C2C98-81E1-538F-9E23-5958BBCBEA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hr-HR" sz="9600" dirty="0"/>
              <a:t>LITERATURA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A1B0FBA3-2BBD-4545-1CB9-530E4B6472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12952" y="2673545"/>
            <a:ext cx="9729295" cy="388077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hr-HR" sz="2800" dirty="0">
                <a:hlinkClick r:id="rId2"/>
              </a:rPr>
              <a:t>Domicijan – Wikipedija (wikipedia.org)</a:t>
            </a:r>
            <a:endParaRPr lang="hr-HR" sz="2800" dirty="0"/>
          </a:p>
          <a:p>
            <a:pPr marL="514350" indent="-514350">
              <a:buFont typeface="+mj-lt"/>
              <a:buAutoNum type="arabicPeriod"/>
            </a:pPr>
            <a:r>
              <a:rPr lang="hr-HR" sz="2800" dirty="0">
                <a:hlinkClick r:id="rId3"/>
              </a:rPr>
              <a:t>Domicijan — </a:t>
            </a:r>
            <a:r>
              <a:rPr lang="hr-HR" sz="2800" dirty="0" err="1">
                <a:hlinkClick r:id="rId3"/>
              </a:rPr>
              <a:t>Vikipedija</a:t>
            </a:r>
            <a:r>
              <a:rPr lang="hr-HR" sz="2800" dirty="0">
                <a:hlinkClick r:id="rId3"/>
              </a:rPr>
              <a:t>, slobodna enciklopedija (wikipedia.org)</a:t>
            </a:r>
            <a:endParaRPr lang="hr-HR" sz="2800" dirty="0"/>
          </a:p>
          <a:p>
            <a:pPr marL="514350" indent="-514350">
              <a:buFont typeface="+mj-lt"/>
              <a:buAutoNum type="arabicPeriod"/>
            </a:pPr>
            <a:r>
              <a:rPr lang="hr-HR" sz="2800" dirty="0">
                <a:hlinkClick r:id="rId4"/>
              </a:rPr>
              <a:t>Domicijan – </a:t>
            </a:r>
            <a:r>
              <a:rPr lang="hr-HR" sz="2800" dirty="0" err="1">
                <a:hlinkClick r:id="rId4"/>
              </a:rPr>
              <a:t>Vinopedia</a:t>
            </a:r>
            <a:endParaRPr lang="hr-HR" sz="2800" dirty="0"/>
          </a:p>
          <a:p>
            <a:pPr marL="514350" indent="-514350">
              <a:buFont typeface="+mj-lt"/>
              <a:buAutoNum type="arabicPeriod"/>
            </a:pPr>
            <a:r>
              <a:rPr lang="hr-HR" sz="2800" dirty="0">
                <a:hlinkClick r:id="rId5"/>
              </a:rPr>
              <a:t>Domicijan | Hrvatska enciklopedija</a:t>
            </a:r>
            <a:endParaRPr lang="hr-HR" sz="2800" dirty="0"/>
          </a:p>
          <a:p>
            <a:endParaRPr lang="hr-HR" sz="2800" dirty="0"/>
          </a:p>
          <a:p>
            <a:pPr marL="0" indent="0" algn="r">
              <a:buNone/>
            </a:pPr>
            <a:r>
              <a:rPr lang="hr-HR" sz="2800" dirty="0" err="1"/>
              <a:t>Pristupljeno</a:t>
            </a:r>
            <a:r>
              <a:rPr lang="hr-HR" sz="2800" dirty="0"/>
              <a:t> 7. 6. 2022.</a:t>
            </a:r>
          </a:p>
        </p:txBody>
      </p:sp>
    </p:spTree>
    <p:extLst>
      <p:ext uri="{BB962C8B-B14F-4D97-AF65-F5344CB8AC3E}">
        <p14:creationId xmlns:p14="http://schemas.microsoft.com/office/powerpoint/2010/main" val="3089755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Slika 2" descr="Slika na kojoj se prikazuje tekst, isječak crteža&#10;&#10;Opis je automatski generiran">
            <a:extLst>
              <a:ext uri="{FF2B5EF4-FFF2-40B4-BE49-F238E27FC236}">
                <a16:creationId xmlns:a16="http://schemas.microsoft.com/office/drawing/2014/main" id="{EADEEC20-DBF4-4BD2-D626-97FE87D3D17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4630" y="1131994"/>
            <a:ext cx="7344617" cy="4590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408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104540" y="168397"/>
            <a:ext cx="4114800" cy="1600200"/>
          </a:xfrm>
        </p:spPr>
        <p:txBody>
          <a:bodyPr>
            <a:normAutofit/>
          </a:bodyPr>
          <a:lstStyle/>
          <a:p>
            <a:r>
              <a:rPr lang="hr-HR" sz="5400" dirty="0"/>
              <a:t>UVOD</a:t>
            </a:r>
          </a:p>
        </p:txBody>
      </p:sp>
      <p:pic>
        <p:nvPicPr>
          <p:cNvPr id="5" name="Rezervirano mjesto sadržaja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4855" y="793424"/>
            <a:ext cx="4516687" cy="5589959"/>
          </a:xfrm>
          <a:prstGeom prst="ellipse">
            <a:avLst/>
          </a:prstGeom>
          <a:ln w="63500" cap="rnd">
            <a:solidFill>
              <a:schemeClr val="accent2">
                <a:lumMod val="75000"/>
              </a:schemeClr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531224" y="2417378"/>
            <a:ext cx="5663632" cy="3992887"/>
          </a:xfrm>
        </p:spPr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hr-HR" sz="2800" dirty="0"/>
              <a:t>Domicijanovo puno ime je Tit Flavije Domicijan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hr-HR" sz="2800" dirty="0"/>
              <a:t>rođen je 51. godine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hr-HR" sz="2800" dirty="0"/>
              <a:t>umro 96. godine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hr-HR" sz="2800" dirty="0"/>
              <a:t>rimski car.</a:t>
            </a:r>
          </a:p>
        </p:txBody>
      </p:sp>
    </p:spTree>
    <p:extLst>
      <p:ext uri="{BB962C8B-B14F-4D97-AF65-F5344CB8AC3E}">
        <p14:creationId xmlns:p14="http://schemas.microsoft.com/office/powerpoint/2010/main" val="4165379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13" dur="1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77334" y="437059"/>
            <a:ext cx="3854528" cy="1278466"/>
          </a:xfrm>
        </p:spPr>
        <p:txBody>
          <a:bodyPr>
            <a:normAutofit/>
          </a:bodyPr>
          <a:lstStyle/>
          <a:p>
            <a:r>
              <a:rPr lang="hr-HR" sz="5400" dirty="0"/>
              <a:t>MLADOST</a:t>
            </a:r>
          </a:p>
        </p:txBody>
      </p:sp>
      <p:pic>
        <p:nvPicPr>
          <p:cNvPr id="5" name="Rezervirano mjesto sadržaja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4835" y="767256"/>
            <a:ext cx="4285177" cy="570785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330492" y="1828800"/>
            <a:ext cx="4052322" cy="4235669"/>
          </a:xfrm>
        </p:spPr>
        <p:txBody>
          <a:bodyPr>
            <a:normAutofit lnSpcReduction="1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hr-HR" sz="2800" dirty="0"/>
              <a:t>Domicijan je u Rimu stjecao obrazovanje iz prava, retorike i književnosti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hr-HR" sz="2800" dirty="0"/>
              <a:t>nije se uključio u velike ratne operacije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hr-HR" sz="2800" dirty="0"/>
              <a:t>sedamdesete godine izazvao je razvod Domicije Longine.</a:t>
            </a:r>
          </a:p>
        </p:txBody>
      </p:sp>
    </p:spTree>
    <p:extLst>
      <p:ext uri="{BB962C8B-B14F-4D97-AF65-F5344CB8AC3E}">
        <p14:creationId xmlns:p14="http://schemas.microsoft.com/office/powerpoint/2010/main" val="42642428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77334" y="1019503"/>
            <a:ext cx="8596668" cy="910897"/>
          </a:xfrm>
        </p:spPr>
        <p:txBody>
          <a:bodyPr>
            <a:noAutofit/>
          </a:bodyPr>
          <a:lstStyle/>
          <a:p>
            <a:r>
              <a:rPr lang="hr-HR" sz="5400" dirty="0"/>
              <a:t>VLADAVINA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677334" y="2283253"/>
            <a:ext cx="8596668" cy="3880773"/>
          </a:xfrm>
        </p:spPr>
        <p:txBody>
          <a:bodyPr>
            <a:normAutofit/>
          </a:bodyPr>
          <a:lstStyle/>
          <a:p>
            <a:r>
              <a:rPr lang="hr-HR" sz="2800" dirty="0"/>
              <a:t>bio je uspješan vladar</a:t>
            </a:r>
          </a:p>
          <a:p>
            <a:r>
              <a:rPr lang="hr-HR" sz="2800" dirty="0"/>
              <a:t>trošio velike svote na građevine</a:t>
            </a:r>
          </a:p>
          <a:p>
            <a:r>
              <a:rPr lang="hr-HR" sz="2800" dirty="0"/>
              <a:t>zavladao senatom</a:t>
            </a:r>
          </a:p>
          <a:p>
            <a:r>
              <a:rPr lang="hr-HR" sz="2800" dirty="0"/>
              <a:t>„Dominus” i „Deus”</a:t>
            </a:r>
          </a:p>
          <a:p>
            <a:r>
              <a:rPr lang="hr-HR" sz="2800" dirty="0"/>
              <a:t>„Ćelavi Neron”</a:t>
            </a:r>
          </a:p>
          <a:p>
            <a:r>
              <a:rPr lang="hr-HR" sz="2800" dirty="0"/>
              <a:t>senat mu je izrekao „damnatio memoriae”</a:t>
            </a:r>
          </a:p>
          <a:p>
            <a:r>
              <a:rPr lang="hr-HR" sz="2800" dirty="0"/>
              <a:t>bio je zadnji iz dinastije Flavijevaca.</a:t>
            </a:r>
          </a:p>
        </p:txBody>
      </p:sp>
    </p:spTree>
    <p:extLst>
      <p:ext uri="{BB962C8B-B14F-4D97-AF65-F5344CB8AC3E}">
        <p14:creationId xmlns:p14="http://schemas.microsoft.com/office/powerpoint/2010/main" val="16624421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9FB8644-B5F4-9ED4-7BB8-7E22947E7E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3519" y="762624"/>
            <a:ext cx="3854528" cy="1278466"/>
          </a:xfrm>
        </p:spPr>
        <p:txBody>
          <a:bodyPr>
            <a:normAutofit/>
          </a:bodyPr>
          <a:lstStyle/>
          <a:p>
            <a:r>
              <a:rPr lang="hr-HR" sz="5400" dirty="0"/>
              <a:t>UBOJSTVO</a:t>
            </a:r>
          </a:p>
        </p:txBody>
      </p:sp>
      <p:pic>
        <p:nvPicPr>
          <p:cNvPr id="6" name="Rezervirano mjesto sadržaja 5" descr="Slika na kojoj se prikazuje sisavac, primat&#10;&#10;Opis je automatski generiran">
            <a:extLst>
              <a:ext uri="{FF2B5EF4-FFF2-40B4-BE49-F238E27FC236}">
                <a16:creationId xmlns:a16="http://schemas.microsoft.com/office/drawing/2014/main" id="{67C5B60B-28EE-F11B-559E-0142C893CDE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16513" y="1324769"/>
            <a:ext cx="4514850" cy="4514850"/>
          </a:xfrm>
        </p:spPr>
      </p:pic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F4DE2FEE-0022-2558-11D3-57A06A311D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77334" y="2252546"/>
            <a:ext cx="3854528" cy="4092497"/>
          </a:xfrm>
        </p:spPr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hr-HR" sz="2800" dirty="0">
                <a:solidFill>
                  <a:schemeClr val="tx1"/>
                </a:solidFill>
              </a:rPr>
              <a:t>zavjera u kojoj su sudjelovali članovi senata </a:t>
            </a:r>
            <a:r>
              <a:rPr lang="hr-HR" sz="2800" b="0" i="0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 pripadnici pretorijanske garde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hr-HR" sz="28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hr-HR" sz="2800" dirty="0">
                <a:solidFill>
                  <a:schemeClr val="tx1"/>
                </a:solidFill>
                <a:latin typeface="Arial" panose="020B0604020202020204" pitchFamily="34" charset="0"/>
              </a:rPr>
              <a:t>u zavjeri je sudjelovala i njegova žena.</a:t>
            </a:r>
          </a:p>
        </p:txBody>
      </p:sp>
    </p:spTree>
    <p:extLst>
      <p:ext uri="{BB962C8B-B14F-4D97-AF65-F5344CB8AC3E}">
        <p14:creationId xmlns:p14="http://schemas.microsoft.com/office/powerpoint/2010/main" val="3873880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81000" y="1061334"/>
            <a:ext cx="4681654" cy="1278466"/>
          </a:xfrm>
        </p:spPr>
        <p:txBody>
          <a:bodyPr>
            <a:noAutofit/>
          </a:bodyPr>
          <a:lstStyle/>
          <a:p>
            <a:r>
              <a:rPr lang="hr-HR" sz="5400" dirty="0"/>
              <a:t>ZANIMLJIVOST</a:t>
            </a:r>
          </a:p>
        </p:txBody>
      </p:sp>
      <p:pic>
        <p:nvPicPr>
          <p:cNvPr id="6" name="Rezervirano mjesto sadržaja 5" descr="Slika na kojoj se prikazuje vatra, priroda, oružje, planina&#10;&#10;Opis je automatski generiran">
            <a:extLst>
              <a:ext uri="{FF2B5EF4-FFF2-40B4-BE49-F238E27FC236}">
                <a16:creationId xmlns:a16="http://schemas.microsoft.com/office/drawing/2014/main" id="{9894404D-56D1-783F-C4F1-C0F67272073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1297" y="491251"/>
            <a:ext cx="4400264" cy="5875497"/>
          </a:xfrm>
          <a:prstGeom prst="roundRect">
            <a:avLst>
              <a:gd name="adj" fmla="val 50000"/>
            </a:avLst>
          </a:prstGeom>
          <a:ln w="190500" cap="rnd">
            <a:solidFill>
              <a:srgbClr val="FF0000"/>
            </a:solidFill>
            <a:prstDash val="solid"/>
          </a:ln>
          <a:effectLst>
            <a:glow rad="228600">
              <a:schemeClr val="accent5">
                <a:satMod val="175000"/>
                <a:alpha val="40000"/>
              </a:schemeClr>
            </a:glow>
            <a:outerShdw blurRad="101600" dist="50800" dir="7200000" algn="tl" rotWithShape="0">
              <a:srgbClr val="000000">
                <a:alpha val="45000"/>
              </a:srgbClr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FFFFFF"/>
            </a:extrusionClr>
          </a:sp3d>
        </p:spPr>
      </p:pic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381000" y="2795981"/>
            <a:ext cx="4150862" cy="3983960"/>
          </a:xfrm>
        </p:spPr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hr-HR" sz="2800" dirty="0"/>
              <a:t>Domicijanu je strašnu sudbinu prorekao prorok Askletarion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hr-HR" sz="2800" dirty="0"/>
              <a:t>Domicijan traži da spale njegovo tijelo.</a:t>
            </a:r>
          </a:p>
        </p:txBody>
      </p:sp>
    </p:spTree>
    <p:extLst>
      <p:ext uri="{BB962C8B-B14F-4D97-AF65-F5344CB8AC3E}">
        <p14:creationId xmlns:p14="http://schemas.microsoft.com/office/powerpoint/2010/main" val="2827526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8885C88-D061-EFA3-B24A-AB110A8BD0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5079" y="641642"/>
            <a:ext cx="8596668" cy="1320800"/>
          </a:xfrm>
        </p:spPr>
        <p:txBody>
          <a:bodyPr>
            <a:noAutofit/>
          </a:bodyPr>
          <a:lstStyle/>
          <a:p>
            <a:pPr algn="ctr"/>
            <a:r>
              <a:rPr lang="hr-HR" sz="9600" dirty="0"/>
              <a:t>KVIZ</a:t>
            </a:r>
          </a:p>
        </p:txBody>
      </p:sp>
      <p:sp>
        <p:nvSpPr>
          <p:cNvPr id="3" name="TekstniOkvir 2">
            <a:extLst>
              <a:ext uri="{FF2B5EF4-FFF2-40B4-BE49-F238E27FC236}">
                <a16:creationId xmlns:a16="http://schemas.microsoft.com/office/drawing/2014/main" id="{BD42ADFD-509F-26AB-6A33-5A6619EA9FA3}"/>
              </a:ext>
            </a:extLst>
          </p:cNvPr>
          <p:cNvSpPr txBox="1"/>
          <p:nvPr/>
        </p:nvSpPr>
        <p:spPr>
          <a:xfrm>
            <a:off x="1795345" y="1962442"/>
            <a:ext cx="7315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800" dirty="0"/>
              <a:t>Kada je Domicijan rođen a, kad je umro?</a:t>
            </a:r>
          </a:p>
        </p:txBody>
      </p:sp>
      <p:sp>
        <p:nvSpPr>
          <p:cNvPr id="5" name="TekstniOkvir 4">
            <a:extLst>
              <a:ext uri="{FF2B5EF4-FFF2-40B4-BE49-F238E27FC236}">
                <a16:creationId xmlns:a16="http://schemas.microsoft.com/office/drawing/2014/main" id="{A3825B2A-9690-8670-7282-C4F73912343B}"/>
              </a:ext>
            </a:extLst>
          </p:cNvPr>
          <p:cNvSpPr txBox="1"/>
          <p:nvPr/>
        </p:nvSpPr>
        <p:spPr>
          <a:xfrm>
            <a:off x="1082302" y="3511625"/>
            <a:ext cx="997898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800" dirty="0"/>
              <a:t>Rođen 51.g. umro 96.g.                   Rođen 50.g. umro 97.g.</a:t>
            </a:r>
          </a:p>
          <a:p>
            <a:endParaRPr lang="hr-HR" sz="2800" dirty="0"/>
          </a:p>
          <a:p>
            <a:endParaRPr lang="hr-HR" sz="2800" dirty="0"/>
          </a:p>
          <a:p>
            <a:endParaRPr lang="hr-HR" sz="2800" dirty="0"/>
          </a:p>
          <a:p>
            <a:pPr algn="ctr"/>
            <a:r>
              <a:rPr lang="hr-HR" sz="2800" dirty="0"/>
              <a:t>Rođen 52.g. umro 95.g.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6" name="Rukopis 5">
                <a:extLst>
                  <a:ext uri="{FF2B5EF4-FFF2-40B4-BE49-F238E27FC236}">
                    <a16:creationId xmlns:a16="http://schemas.microsoft.com/office/drawing/2014/main" id="{3D05610E-F879-6C9D-9169-C4E53D9B0A4D}"/>
                  </a:ext>
                </a:extLst>
              </p14:cNvPr>
              <p14:cNvContentPartPr/>
              <p14:nvPr/>
            </p14:nvContentPartPr>
            <p14:xfrm>
              <a:off x="-1527743" y="5475345"/>
              <a:ext cx="360" cy="360"/>
            </p14:xfrm>
          </p:contentPart>
        </mc:Choice>
        <mc:Fallback xmlns="">
          <p:pic>
            <p:nvPicPr>
              <p:cNvPr id="6" name="Rukopis 5">
                <a:extLst>
                  <a:ext uri="{FF2B5EF4-FFF2-40B4-BE49-F238E27FC236}">
                    <a16:creationId xmlns:a16="http://schemas.microsoft.com/office/drawing/2014/main" id="{3D05610E-F879-6C9D-9169-C4E53D9B0A4D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-1581743" y="5367345"/>
                <a:ext cx="108000" cy="216000"/>
              </a:xfrm>
              <a:prstGeom prst="rect">
                <a:avLst/>
              </a:prstGeom>
            </p:spPr>
          </p:pic>
        </mc:Fallback>
      </mc:AlternateContent>
      <p:pic>
        <p:nvPicPr>
          <p:cNvPr id="10" name="Grafika 9" descr="Thumbs up sign outline">
            <a:extLst>
              <a:ext uri="{FF2B5EF4-FFF2-40B4-BE49-F238E27FC236}">
                <a16:creationId xmlns:a16="http://schemas.microsoft.com/office/drawing/2014/main" id="{0B518307-3FFA-473E-F6E0-047B765C99C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314302" y="3806462"/>
            <a:ext cx="1810164" cy="1810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90275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BE4868D-EBE4-3119-3B1F-D71EC54B0A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hr-HR" sz="9600" dirty="0"/>
              <a:t>KVIZ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C020186A-0672-1D8B-4C8F-D8603CCC15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r-HR" sz="2800" dirty="0"/>
              <a:t>Kako se zvao prorok koji je Domicijanu prorekao strašnu sudbinu?</a:t>
            </a:r>
          </a:p>
          <a:p>
            <a:pPr marL="0" indent="0">
              <a:buNone/>
            </a:pPr>
            <a:endParaRPr lang="hr-HR" sz="2800" dirty="0"/>
          </a:p>
          <a:p>
            <a:pPr marL="0" indent="0">
              <a:buNone/>
            </a:pPr>
            <a:r>
              <a:rPr lang="hr-HR" sz="2800" dirty="0"/>
              <a:t>           Amos                                        Izaija</a:t>
            </a:r>
          </a:p>
          <a:p>
            <a:pPr marL="0" indent="0">
              <a:buNone/>
            </a:pPr>
            <a:endParaRPr lang="hr-HR" sz="2800" dirty="0"/>
          </a:p>
          <a:p>
            <a:pPr marL="0" indent="0" algn="ctr">
              <a:buNone/>
            </a:pPr>
            <a:r>
              <a:rPr lang="hr-HR" sz="2800" dirty="0"/>
              <a:t>Askletarion</a:t>
            </a:r>
          </a:p>
          <a:p>
            <a:pPr marL="0" indent="0" algn="ctr">
              <a:buNone/>
            </a:pPr>
            <a:endParaRPr lang="hr-HR" sz="2800" dirty="0"/>
          </a:p>
          <a:p>
            <a:pPr marL="0" indent="0" algn="ctr">
              <a:buNone/>
            </a:pPr>
            <a:endParaRPr lang="hr-HR" sz="2800" dirty="0"/>
          </a:p>
          <a:p>
            <a:pPr marL="0" indent="0" algn="ctr">
              <a:buNone/>
            </a:pPr>
            <a:endParaRPr lang="hr-HR" sz="2800" dirty="0"/>
          </a:p>
        </p:txBody>
      </p:sp>
      <p:pic>
        <p:nvPicPr>
          <p:cNvPr id="4" name="Grafika 3" descr="Thumbs up sign outline">
            <a:extLst>
              <a:ext uri="{FF2B5EF4-FFF2-40B4-BE49-F238E27FC236}">
                <a16:creationId xmlns:a16="http://schemas.microsoft.com/office/drawing/2014/main" id="{E6198DE2-5519-94B5-DE39-B9357275901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070586" y="5136280"/>
            <a:ext cx="1810164" cy="1810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97242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BE8C49B-3BF0-E09D-B0CF-9795CC6B28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hr-HR" sz="9600" dirty="0"/>
              <a:t>KVIZ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920FE637-FFC8-1B5A-0662-ECFC421662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r-HR" sz="2800" dirty="0"/>
              <a:t>Na što je Domicijan trošio velike svote novca?</a:t>
            </a:r>
          </a:p>
          <a:p>
            <a:pPr marL="0" indent="0">
              <a:buNone/>
            </a:pPr>
            <a:endParaRPr lang="hr-HR" sz="2800" dirty="0"/>
          </a:p>
          <a:p>
            <a:pPr marL="0" indent="0">
              <a:buNone/>
            </a:pPr>
            <a:r>
              <a:rPr lang="hr-HR" sz="2800" dirty="0"/>
              <a:t>Na vojsku.                                       Na građevine.                                 </a:t>
            </a:r>
          </a:p>
          <a:p>
            <a:pPr marL="0" indent="0">
              <a:buNone/>
            </a:pPr>
            <a:endParaRPr lang="hr-HR" sz="2800" dirty="0"/>
          </a:p>
          <a:p>
            <a:pPr marL="0" indent="0" algn="ctr">
              <a:buNone/>
            </a:pPr>
            <a:r>
              <a:rPr lang="hr-HR" sz="2800" dirty="0"/>
              <a:t> Na svoje potrebe.</a:t>
            </a:r>
          </a:p>
          <a:p>
            <a:pPr marL="0" indent="0">
              <a:buNone/>
            </a:pPr>
            <a:endParaRPr lang="hr-HR" sz="2800" dirty="0"/>
          </a:p>
          <a:p>
            <a:pPr marL="0" indent="0">
              <a:buNone/>
            </a:pPr>
            <a:endParaRPr lang="hr-HR" sz="2800" dirty="0"/>
          </a:p>
          <a:p>
            <a:pPr marL="0" indent="0">
              <a:buNone/>
            </a:pPr>
            <a:endParaRPr lang="hr-HR" sz="2800" dirty="0"/>
          </a:p>
          <a:p>
            <a:pPr marL="0" indent="0">
              <a:buNone/>
            </a:pPr>
            <a:endParaRPr lang="hr-HR" sz="2800" dirty="0"/>
          </a:p>
        </p:txBody>
      </p:sp>
      <p:pic>
        <p:nvPicPr>
          <p:cNvPr id="4" name="Grafika 3" descr="Thumbs up sign outline">
            <a:extLst>
              <a:ext uri="{FF2B5EF4-FFF2-40B4-BE49-F238E27FC236}">
                <a16:creationId xmlns:a16="http://schemas.microsoft.com/office/drawing/2014/main" id="{A19E9710-CD42-18D6-FF13-9DFCB3E0D50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112937" y="3542422"/>
            <a:ext cx="1810164" cy="1810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74522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aseta">
  <a:themeElements>
    <a:clrScheme name="Fas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s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kstura Grung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67000"/>
                <a:shade val="65000"/>
              </a:schemeClr>
              <a:schemeClr val="phClr">
                <a:tint val="10000"/>
                <a:satMod val="130000"/>
              </a:schemeClr>
            </a:duotone>
          </a:blip>
          <a:tile tx="0" ty="0" sx="60000" sy="59000" flip="none" algn="b"/>
        </a:blipFill>
        <a:blipFill rotWithShape="1">
          <a:blip xmlns:r="http://schemas.openxmlformats.org/officeDocument/2006/relationships" r:embed="rId1">
            <a:duotone>
              <a:schemeClr val="phClr">
                <a:shade val="30000"/>
                <a:satMod val="115000"/>
              </a:schemeClr>
              <a:schemeClr val="phClr">
                <a:tint val="34000"/>
              </a:schemeClr>
            </a:duotone>
          </a:blip>
          <a:tile tx="0" ty="0" sx="60000" sy="59000" flip="none" algn="b"/>
        </a:blipFill>
      </a:fillStyleLst>
      <a:lnStyleLst>
        <a:ln w="6350" cap="flat" cmpd="sng" algn="ctr">
          <a:solidFill>
            <a:schemeClr val="phClr">
              <a:tint val="7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8C59B386-999D-4CB6-B907-9F3997C027CC}"/>
    </a:ext>
  </a:extLst>
</a:theme>
</file>

<file path=ppt/theme/theme2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262</TotalTime>
  <Words>249</Words>
  <Application>Microsoft Office PowerPoint</Application>
  <PresentationFormat>Široki zaslon</PresentationFormat>
  <Paragraphs>60</Paragraphs>
  <Slides>11</Slides>
  <Notes>3</Notes>
  <HiddenSlides>0</HiddenSlides>
  <MMClips>0</MMClips>
  <ScaleCrop>false</ScaleCrop>
  <HeadingPairs>
    <vt:vector size="6" baseType="variant">
      <vt:variant>
        <vt:lpstr>Korišteni fontovi</vt:lpstr>
      </vt:variant>
      <vt:variant>
        <vt:i4>4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11</vt:i4>
      </vt:variant>
    </vt:vector>
  </HeadingPairs>
  <TitlesOfParts>
    <vt:vector size="16" baseType="lpstr">
      <vt:lpstr>Arial</vt:lpstr>
      <vt:lpstr>Calibri</vt:lpstr>
      <vt:lpstr>Trebuchet MS</vt:lpstr>
      <vt:lpstr>Wingdings 3</vt:lpstr>
      <vt:lpstr>Faseta</vt:lpstr>
      <vt:lpstr>Domicijan</vt:lpstr>
      <vt:lpstr>UVOD</vt:lpstr>
      <vt:lpstr>MLADOST</vt:lpstr>
      <vt:lpstr>VLADAVINA</vt:lpstr>
      <vt:lpstr>UBOJSTVO</vt:lpstr>
      <vt:lpstr>ZANIMLJIVOST</vt:lpstr>
      <vt:lpstr>KVIZ</vt:lpstr>
      <vt:lpstr>KVIZ</vt:lpstr>
      <vt:lpstr>KVIZ</vt:lpstr>
      <vt:lpstr>LITERATURA</vt:lpstr>
      <vt:lpstr>PowerPoint prezentacija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prezentacija</dc:title>
  <dc:creator>Učenik</dc:creator>
  <cp:lastModifiedBy>JELENA MIOČEVIĆ</cp:lastModifiedBy>
  <cp:revision>12</cp:revision>
  <dcterms:created xsi:type="dcterms:W3CDTF">2022-06-06T09:38:03Z</dcterms:created>
  <dcterms:modified xsi:type="dcterms:W3CDTF">2022-06-20T21:44:17Z</dcterms:modified>
</cp:coreProperties>
</file>