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43A01-5C50-4F93-A310-A6345A6C5524}" v="1" dt="2022-06-20T21:40:16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415" autoAdjust="0"/>
  </p:normalViewPr>
  <p:slideViewPr>
    <p:cSldViewPr snapToGrid="0">
      <p:cViewPr varScale="1">
        <p:scale>
          <a:sx n="55" d="100"/>
          <a:sy n="55" d="100"/>
        </p:scale>
        <p:origin x="10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07T15:02:26.71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DBAA-D7A2-417C-8F5E-025CD9444F75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769AF-CDCF-47E2-B1C1-5EC17A4BBE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521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769AF-CDCF-47E2-B1C1-5EC17A4BBEAF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09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769AF-CDCF-47E2-B1C1-5EC17A4BBEAF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822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769AF-CDCF-47E2-B1C1-5EC17A4BBEAF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912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764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758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0224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050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207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793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077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121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689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199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330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779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918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056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60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980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D29A-F07C-4C6C-A645-D45C5FEF62BE}" type="datetimeFigureOut">
              <a:rPr lang="hr-HR" smtClean="0"/>
              <a:t>20.6.2022.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556FF6-A2EA-4FF2-9659-328720E921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3145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sr-el/%D0%94%D0%BE%D0%BC%D0%B8%D1%86%D0%B8%D1%98%D0%B0%D0%BD" TargetMode="External"/><Relationship Id="rId2" Type="http://schemas.openxmlformats.org/officeDocument/2006/relationships/hyperlink" Target="https://hr.wikipedia.org/wiki/Domicijan#Mlado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nciklopedija.hr/Natuknica.aspx?ID=15844" TargetMode="External"/><Relationship Id="rId4" Type="http://schemas.openxmlformats.org/officeDocument/2006/relationships/hyperlink" Target="http://vinopedia.hr/wiki/index.php?title=Domicija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71600" y="1641641"/>
            <a:ext cx="9448800" cy="1825096"/>
          </a:xfrm>
        </p:spPr>
        <p:txBody>
          <a:bodyPr>
            <a:normAutofit/>
          </a:bodyPr>
          <a:lstStyle/>
          <a:p>
            <a:r>
              <a:rPr lang="hr-HR" dirty="0"/>
              <a:t>Domicijan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632126"/>
            <a:ext cx="9448800" cy="1584233"/>
          </a:xfrm>
        </p:spPr>
        <p:txBody>
          <a:bodyPr>
            <a:normAutofit lnSpcReduction="10000"/>
          </a:bodyPr>
          <a:lstStyle/>
          <a:p>
            <a:pPr algn="r"/>
            <a:r>
              <a:rPr lang="hr-HR" dirty="0"/>
              <a:t> </a:t>
            </a:r>
            <a:r>
              <a:rPr lang="hr-HR" sz="2800" dirty="0"/>
              <a:t>Jakov Manci</a:t>
            </a:r>
          </a:p>
          <a:p>
            <a:pPr algn="r"/>
            <a:r>
              <a:rPr lang="hr-HR" sz="2800" dirty="0"/>
              <a:t>5. razred</a:t>
            </a:r>
          </a:p>
          <a:p>
            <a:pPr algn="r"/>
            <a:r>
              <a:rPr lang="hr-HR" sz="2800" dirty="0"/>
              <a:t>6. 6. 2022.</a:t>
            </a:r>
          </a:p>
          <a:p>
            <a:pPr algn="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287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6C2C98-81E1-538F-9E23-5958BBCB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9600" dirty="0"/>
              <a:t>LITERATURA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B0FBA3-2BBD-4545-1CB9-530E4B647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952" y="2673545"/>
            <a:ext cx="9729295" cy="38807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dirty="0">
                <a:hlinkClick r:id="rId2"/>
              </a:rPr>
              <a:t>Domicijan – Wikipedija (wikipedia.org)</a:t>
            </a:r>
            <a:endParaRPr lang="hr-HR" sz="2800" dirty="0"/>
          </a:p>
          <a:p>
            <a:pPr marL="514350" indent="-514350">
              <a:buFont typeface="+mj-lt"/>
              <a:buAutoNum type="arabicPeriod"/>
            </a:pPr>
            <a:r>
              <a:rPr lang="hr-HR" sz="2800" dirty="0">
                <a:hlinkClick r:id="rId3"/>
              </a:rPr>
              <a:t>Domicijan — </a:t>
            </a:r>
            <a:r>
              <a:rPr lang="hr-HR" sz="2800" dirty="0" err="1">
                <a:hlinkClick r:id="rId3"/>
              </a:rPr>
              <a:t>Vikipedija</a:t>
            </a:r>
            <a:r>
              <a:rPr lang="hr-HR" sz="2800" dirty="0">
                <a:hlinkClick r:id="rId3"/>
              </a:rPr>
              <a:t>, slobodna enciklopedija (wikipedia.org)</a:t>
            </a:r>
            <a:endParaRPr lang="hr-HR" sz="2800" dirty="0"/>
          </a:p>
          <a:p>
            <a:pPr marL="514350" indent="-514350">
              <a:buFont typeface="+mj-lt"/>
              <a:buAutoNum type="arabicPeriod"/>
            </a:pPr>
            <a:r>
              <a:rPr lang="hr-HR" sz="2800" dirty="0">
                <a:hlinkClick r:id="rId4"/>
              </a:rPr>
              <a:t>Domicijan – </a:t>
            </a:r>
            <a:r>
              <a:rPr lang="hr-HR" sz="2800" dirty="0" err="1">
                <a:hlinkClick r:id="rId4"/>
              </a:rPr>
              <a:t>Vinopedia</a:t>
            </a:r>
            <a:endParaRPr lang="hr-HR" sz="2800" dirty="0"/>
          </a:p>
          <a:p>
            <a:pPr marL="514350" indent="-514350">
              <a:buFont typeface="+mj-lt"/>
              <a:buAutoNum type="arabicPeriod"/>
            </a:pPr>
            <a:r>
              <a:rPr lang="hr-HR" sz="2800" dirty="0">
                <a:hlinkClick r:id="rId5"/>
              </a:rPr>
              <a:t>Domicijan | Hrvatska enciklopedija</a:t>
            </a:r>
            <a:endParaRPr lang="hr-HR" sz="2800" dirty="0"/>
          </a:p>
          <a:p>
            <a:endParaRPr lang="hr-HR" sz="2800" dirty="0"/>
          </a:p>
          <a:p>
            <a:pPr marL="0" indent="0" algn="r">
              <a:buNone/>
            </a:pPr>
            <a:r>
              <a:rPr lang="hr-HR" sz="2800" dirty="0" err="1"/>
              <a:t>Pristupljeno</a:t>
            </a:r>
            <a:r>
              <a:rPr lang="hr-HR" sz="2800" dirty="0"/>
              <a:t> 7. 6. 2022.</a:t>
            </a:r>
          </a:p>
        </p:txBody>
      </p:sp>
    </p:spTree>
    <p:extLst>
      <p:ext uri="{BB962C8B-B14F-4D97-AF65-F5344CB8AC3E}">
        <p14:creationId xmlns:p14="http://schemas.microsoft.com/office/powerpoint/2010/main" val="308975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Slika 2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EADEEC20-DBF4-4BD2-D626-97FE87D3D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630" y="1131994"/>
            <a:ext cx="7344617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04540" y="168397"/>
            <a:ext cx="4114800" cy="1600200"/>
          </a:xfrm>
        </p:spPr>
        <p:txBody>
          <a:bodyPr>
            <a:normAutofit/>
          </a:bodyPr>
          <a:lstStyle/>
          <a:p>
            <a:r>
              <a:rPr lang="hr-HR" sz="5400" dirty="0"/>
              <a:t>UVOD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855" y="793424"/>
            <a:ext cx="4516687" cy="5589959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1224" y="2417378"/>
            <a:ext cx="5663632" cy="399288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Domicijanovo puno ime je Tit Flavije Domicijan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rođen je 51. godine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umro 96. godine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rimski car.</a:t>
            </a:r>
          </a:p>
        </p:txBody>
      </p:sp>
    </p:spTree>
    <p:extLst>
      <p:ext uri="{BB962C8B-B14F-4D97-AF65-F5344CB8AC3E}">
        <p14:creationId xmlns:p14="http://schemas.microsoft.com/office/powerpoint/2010/main" val="416537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437059"/>
            <a:ext cx="3854528" cy="1278466"/>
          </a:xfrm>
        </p:spPr>
        <p:txBody>
          <a:bodyPr>
            <a:normAutofit/>
          </a:bodyPr>
          <a:lstStyle/>
          <a:p>
            <a:r>
              <a:rPr lang="hr-HR" sz="5400" dirty="0"/>
              <a:t>MLADOST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835" y="767256"/>
            <a:ext cx="4285177" cy="570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30492" y="1828800"/>
            <a:ext cx="4052322" cy="423566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Domicijan je u Rimu stjecao obrazovanje iz prava, retorike i književnosti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nije se uključio u velike ratne operacije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sedamdesete godine izazvao je razvod Domicije Longine.</a:t>
            </a:r>
          </a:p>
        </p:txBody>
      </p:sp>
    </p:spTree>
    <p:extLst>
      <p:ext uri="{BB962C8B-B14F-4D97-AF65-F5344CB8AC3E}">
        <p14:creationId xmlns:p14="http://schemas.microsoft.com/office/powerpoint/2010/main" val="426424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019503"/>
            <a:ext cx="8596668" cy="910897"/>
          </a:xfrm>
        </p:spPr>
        <p:txBody>
          <a:bodyPr>
            <a:noAutofit/>
          </a:bodyPr>
          <a:lstStyle/>
          <a:p>
            <a:r>
              <a:rPr lang="hr-HR" sz="5400" dirty="0"/>
              <a:t>VLADAVINA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283253"/>
            <a:ext cx="8596668" cy="3880773"/>
          </a:xfrm>
        </p:spPr>
        <p:txBody>
          <a:bodyPr>
            <a:normAutofit/>
          </a:bodyPr>
          <a:lstStyle/>
          <a:p>
            <a:r>
              <a:rPr lang="hr-HR" sz="2800" dirty="0"/>
              <a:t>bio je uspješan vladar</a:t>
            </a:r>
          </a:p>
          <a:p>
            <a:r>
              <a:rPr lang="hr-HR" sz="2800" dirty="0"/>
              <a:t>trošio velike svote na građevine</a:t>
            </a:r>
          </a:p>
          <a:p>
            <a:r>
              <a:rPr lang="hr-HR" sz="2800" dirty="0"/>
              <a:t>zavladao senatom</a:t>
            </a:r>
          </a:p>
          <a:p>
            <a:r>
              <a:rPr lang="hr-HR" sz="2800" dirty="0"/>
              <a:t>„Dominus” i „Deus”</a:t>
            </a:r>
          </a:p>
          <a:p>
            <a:r>
              <a:rPr lang="hr-HR" sz="2800" dirty="0"/>
              <a:t>„Ćelavi Neron”</a:t>
            </a:r>
          </a:p>
          <a:p>
            <a:r>
              <a:rPr lang="hr-HR" sz="2800" dirty="0"/>
              <a:t>senat mu je izrekao „damnatio memoriae”</a:t>
            </a:r>
          </a:p>
          <a:p>
            <a:r>
              <a:rPr lang="hr-HR" sz="2800" dirty="0"/>
              <a:t>bio je zadnji iz dinastije Flavijevaca.</a:t>
            </a:r>
          </a:p>
        </p:txBody>
      </p:sp>
    </p:spTree>
    <p:extLst>
      <p:ext uri="{BB962C8B-B14F-4D97-AF65-F5344CB8AC3E}">
        <p14:creationId xmlns:p14="http://schemas.microsoft.com/office/powerpoint/2010/main" val="166244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FB8644-B5F4-9ED4-7BB8-7E22947E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19" y="762624"/>
            <a:ext cx="3854528" cy="1278466"/>
          </a:xfrm>
        </p:spPr>
        <p:txBody>
          <a:bodyPr>
            <a:normAutofit/>
          </a:bodyPr>
          <a:lstStyle/>
          <a:p>
            <a:r>
              <a:rPr lang="hr-HR" sz="5400" dirty="0"/>
              <a:t>UBOJSTVO</a:t>
            </a:r>
          </a:p>
        </p:txBody>
      </p:sp>
      <p:pic>
        <p:nvPicPr>
          <p:cNvPr id="6" name="Rezervirano mjesto sadržaja 5" descr="Slika na kojoj se prikazuje sisavac, primat&#10;&#10;Opis je automatski generiran">
            <a:extLst>
              <a:ext uri="{FF2B5EF4-FFF2-40B4-BE49-F238E27FC236}">
                <a16:creationId xmlns:a16="http://schemas.microsoft.com/office/drawing/2014/main" id="{67C5B60B-28EE-F11B-559E-0142C893CD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513" y="1324769"/>
            <a:ext cx="4514850" cy="4514850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4DE2FEE-0022-2558-11D3-57A06A311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252546"/>
            <a:ext cx="3854528" cy="409249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>
                <a:solidFill>
                  <a:schemeClr val="tx1"/>
                </a:solidFill>
              </a:rPr>
              <a:t>zavjera u kojoj su sudjelovali članovi senata </a:t>
            </a:r>
            <a:r>
              <a:rPr lang="hr-H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pripadnici pretorijanske garde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>
                <a:solidFill>
                  <a:schemeClr val="tx1"/>
                </a:solidFill>
                <a:latin typeface="Arial" panose="020B0604020202020204" pitchFamily="34" charset="0"/>
              </a:rPr>
              <a:t>u zavjeri je sudjelovala i njegova žena.</a:t>
            </a:r>
          </a:p>
        </p:txBody>
      </p:sp>
    </p:spTree>
    <p:extLst>
      <p:ext uri="{BB962C8B-B14F-4D97-AF65-F5344CB8AC3E}">
        <p14:creationId xmlns:p14="http://schemas.microsoft.com/office/powerpoint/2010/main" val="38738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061334"/>
            <a:ext cx="4681654" cy="1278466"/>
          </a:xfrm>
        </p:spPr>
        <p:txBody>
          <a:bodyPr>
            <a:noAutofit/>
          </a:bodyPr>
          <a:lstStyle/>
          <a:p>
            <a:r>
              <a:rPr lang="hr-HR" sz="5400" dirty="0"/>
              <a:t>ZANIMLJIVOST</a:t>
            </a:r>
          </a:p>
        </p:txBody>
      </p:sp>
      <p:pic>
        <p:nvPicPr>
          <p:cNvPr id="6" name="Rezervirano mjesto sadržaja 5" descr="Slika na kojoj se prikazuje vatra, priroda, oružje, planina&#10;&#10;Opis je automatski generiran">
            <a:extLst>
              <a:ext uri="{FF2B5EF4-FFF2-40B4-BE49-F238E27FC236}">
                <a16:creationId xmlns:a16="http://schemas.microsoft.com/office/drawing/2014/main" id="{9894404D-56D1-783F-C4F1-C0F6727207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97" y="491251"/>
            <a:ext cx="4400264" cy="5875497"/>
          </a:xfrm>
          <a:prstGeom prst="roundRect">
            <a:avLst>
              <a:gd name="adj" fmla="val 50000"/>
            </a:avLst>
          </a:prstGeom>
          <a:ln w="190500" cap="rnd">
            <a:solidFill>
              <a:srgbClr val="FF0000"/>
            </a:solidFill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2795981"/>
            <a:ext cx="4150862" cy="398396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Domicijanu je strašnu sudbinu prorekao prorok Askletarion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Domicijan traži da spale njegovo tijelo.</a:t>
            </a:r>
          </a:p>
        </p:txBody>
      </p:sp>
    </p:spTree>
    <p:extLst>
      <p:ext uri="{BB962C8B-B14F-4D97-AF65-F5344CB8AC3E}">
        <p14:creationId xmlns:p14="http://schemas.microsoft.com/office/powerpoint/2010/main" val="28275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885C88-D061-EFA3-B24A-AB110A8B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9" y="64164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hr-HR" sz="9600" dirty="0"/>
              <a:t>KVIZ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BD42ADFD-509F-26AB-6A33-5A6619EA9FA3}"/>
              </a:ext>
            </a:extLst>
          </p:cNvPr>
          <p:cNvSpPr txBox="1"/>
          <p:nvPr/>
        </p:nvSpPr>
        <p:spPr>
          <a:xfrm>
            <a:off x="1795345" y="196244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Kada je Domicijan rođen a, kad je umro?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3825B2A-9690-8670-7282-C4F73912343B}"/>
              </a:ext>
            </a:extLst>
          </p:cNvPr>
          <p:cNvSpPr txBox="1"/>
          <p:nvPr/>
        </p:nvSpPr>
        <p:spPr>
          <a:xfrm>
            <a:off x="1082302" y="3511625"/>
            <a:ext cx="99789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Rođen 51.g. umro 96.g.                   Rođen 50.g. umro 97.g.</a:t>
            </a:r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pPr algn="ctr"/>
            <a:r>
              <a:rPr lang="hr-HR" sz="2800" dirty="0"/>
              <a:t>Rođen 52.g. umro 95.g.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3D05610E-F879-6C9D-9169-C4E53D9B0A4D}"/>
                  </a:ext>
                </a:extLst>
              </p14:cNvPr>
              <p14:cNvContentPartPr/>
              <p14:nvPr/>
            </p14:nvContentPartPr>
            <p14:xfrm>
              <a:off x="-1527743" y="5475345"/>
              <a:ext cx="360" cy="3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3D05610E-F879-6C9D-9169-C4E53D9B0A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581743" y="5367345"/>
                <a:ext cx="10800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Grafika 9" descr="Thumbs up sign outline">
            <a:extLst>
              <a:ext uri="{FF2B5EF4-FFF2-40B4-BE49-F238E27FC236}">
                <a16:creationId xmlns:a16="http://schemas.microsoft.com/office/drawing/2014/main" id="{0B518307-3FFA-473E-F6E0-047B765C99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4302" y="3806462"/>
            <a:ext cx="1810164" cy="18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2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E4868D-EBE4-3119-3B1F-D71EC54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9600" dirty="0"/>
              <a:t>KVIZ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20186A-0672-1D8B-4C8F-D8603CCC1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/>
              <a:t>Kako se zvao prorok koji je Domicijanu prorekao strašnu sudbinu?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/>
              <a:t>           Amos                                        Izaija</a:t>
            </a:r>
          </a:p>
          <a:p>
            <a:pPr marL="0" indent="0">
              <a:buNone/>
            </a:pPr>
            <a:endParaRPr lang="hr-HR" sz="2800" dirty="0"/>
          </a:p>
          <a:p>
            <a:pPr marL="0" indent="0" algn="ctr">
              <a:buNone/>
            </a:pPr>
            <a:r>
              <a:rPr lang="hr-HR" sz="2800" dirty="0"/>
              <a:t>Askletarion</a:t>
            </a:r>
          </a:p>
          <a:p>
            <a:pPr marL="0" indent="0" algn="ctr">
              <a:buNone/>
            </a:pPr>
            <a:endParaRPr lang="hr-HR" sz="2800" dirty="0"/>
          </a:p>
          <a:p>
            <a:pPr marL="0" indent="0" algn="ctr">
              <a:buNone/>
            </a:pPr>
            <a:endParaRPr lang="hr-HR" sz="2800" dirty="0"/>
          </a:p>
          <a:p>
            <a:pPr marL="0" indent="0" algn="ctr">
              <a:buNone/>
            </a:pPr>
            <a:endParaRPr lang="hr-HR" sz="2800" dirty="0"/>
          </a:p>
        </p:txBody>
      </p:sp>
      <p:pic>
        <p:nvPicPr>
          <p:cNvPr id="4" name="Grafika 3" descr="Thumbs up sign outline">
            <a:extLst>
              <a:ext uri="{FF2B5EF4-FFF2-40B4-BE49-F238E27FC236}">
                <a16:creationId xmlns:a16="http://schemas.microsoft.com/office/drawing/2014/main" id="{E6198DE2-5519-94B5-DE39-B93572759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0586" y="5136280"/>
            <a:ext cx="1810164" cy="18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2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E8C49B-3BF0-E09D-B0CF-9795CC6B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9600" dirty="0"/>
              <a:t>KVIZ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0FE637-FFC8-1B5A-0662-ECFC42166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/>
              <a:t>Na što je Domicijan trošio velike svote novca?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/>
              <a:t>Na vojsku.                                       Na građevine.                                 </a:t>
            </a:r>
          </a:p>
          <a:p>
            <a:pPr marL="0" indent="0">
              <a:buNone/>
            </a:pPr>
            <a:endParaRPr lang="hr-HR" sz="2800" dirty="0"/>
          </a:p>
          <a:p>
            <a:pPr marL="0" indent="0" algn="ctr">
              <a:buNone/>
            </a:pPr>
            <a:r>
              <a:rPr lang="hr-HR" sz="2800" dirty="0"/>
              <a:t> Na svoje potrebe.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/>
          </a:p>
        </p:txBody>
      </p:sp>
      <p:pic>
        <p:nvPicPr>
          <p:cNvPr id="4" name="Grafika 3" descr="Thumbs up sign outline">
            <a:extLst>
              <a:ext uri="{FF2B5EF4-FFF2-40B4-BE49-F238E27FC236}">
                <a16:creationId xmlns:a16="http://schemas.microsoft.com/office/drawing/2014/main" id="{A19E9710-CD42-18D6-FF13-9DFCB3E0D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937" y="3542422"/>
            <a:ext cx="1810164" cy="18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45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kstura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</TotalTime>
  <Words>249</Words>
  <Application>Microsoft Office PowerPoint</Application>
  <PresentationFormat>Široki zaslon</PresentationFormat>
  <Paragraphs>60</Paragraphs>
  <Slides>11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Faseta</vt:lpstr>
      <vt:lpstr>Domicijan</vt:lpstr>
      <vt:lpstr>UVOD</vt:lpstr>
      <vt:lpstr>MLADOST</vt:lpstr>
      <vt:lpstr>VLADAVINA</vt:lpstr>
      <vt:lpstr>UBOJSTVO</vt:lpstr>
      <vt:lpstr>ZANIMLJIVOST</vt:lpstr>
      <vt:lpstr>KVIZ</vt:lpstr>
      <vt:lpstr>KVIZ</vt:lpstr>
      <vt:lpstr>KVIZ</vt:lpstr>
      <vt:lpstr>LITERATURA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Učenik</dc:creator>
  <cp:lastModifiedBy>JELENA MIOČEVIĆ</cp:lastModifiedBy>
  <cp:revision>12</cp:revision>
  <dcterms:created xsi:type="dcterms:W3CDTF">2022-06-06T09:38:03Z</dcterms:created>
  <dcterms:modified xsi:type="dcterms:W3CDTF">2022-06-20T21:44:17Z</dcterms:modified>
</cp:coreProperties>
</file>