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3" r:id="rId7"/>
    <p:sldId id="265" r:id="rId8"/>
    <p:sldId id="267" r:id="rId9"/>
    <p:sldId id="264" r:id="rId10"/>
    <p:sldId id="266" r:id="rId11"/>
    <p:sldId id="257" r:id="rId12"/>
    <p:sldId id="261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1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61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00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60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69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38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454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4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16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66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60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B300-5BEF-4677-946F-9BA1154DB50B}" type="datetimeFigureOut">
              <a:rPr lang="hr-HR" smtClean="0"/>
              <a:t>4.2.2020.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C2C8-067F-4103-BD52-1A5969B116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36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resource/759657/sat-razrednika/olimpijski-sporto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kybZlvlbr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2" y="416969"/>
            <a:ext cx="9144000" cy="2387600"/>
          </a:xfrm>
        </p:spPr>
        <p:txBody>
          <a:bodyPr/>
          <a:lstStyle/>
          <a:p>
            <a:r>
              <a:rPr lang="hr-HR" b="1" u="sng" smtClean="0"/>
              <a:t>OLIMPIJSKI </a:t>
            </a:r>
            <a:r>
              <a:rPr lang="hr-HR" b="1" u="sng" smtClean="0"/>
              <a:t>SPORTOVI-</a:t>
            </a:r>
            <a:r>
              <a:rPr lang="hr-HR" b="1" u="sng" smtClean="0"/>
              <a:t>ZABAVA ZA BOGOVE?</a:t>
            </a:r>
            <a:endParaRPr lang="hr-HR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Projekt-Tehnologija  pomaže  </a:t>
            </a:r>
            <a:r>
              <a:rPr lang="hr-HR" dirty="0" smtClean="0">
                <a:solidFill>
                  <a:srgbClr val="FF0000"/>
                </a:solidFill>
              </a:rPr>
              <a:t>starim G</a:t>
            </a:r>
            <a:r>
              <a:rPr lang="hr-HR" dirty="0" smtClean="0">
                <a:solidFill>
                  <a:srgbClr val="FF0000"/>
                </a:solidFill>
              </a:rPr>
              <a:t>rcima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Željka </a:t>
            </a:r>
            <a:r>
              <a:rPr lang="hr-HR" dirty="0" smtClean="0">
                <a:solidFill>
                  <a:srgbClr val="FF0000"/>
                </a:solidFill>
              </a:rPr>
              <a:t>Krizmanić, PŠ Kozarac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OI-2020.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754" y="2181498"/>
            <a:ext cx="7134492" cy="38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u="sng" dirty="0" smtClean="0"/>
              <a:t>OLIMPIJADA  U KOZARCU?</a:t>
            </a:r>
            <a:endParaRPr lang="hr-H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NAŠOJ ŠKOLI OBILJEŽAVAMO DAN HRVATSKOG OLIMPIJSKOG ODBORA</a:t>
            </a:r>
          </a:p>
          <a:p>
            <a:r>
              <a:rPr lang="hr-HR" dirty="0" smtClean="0"/>
              <a:t>TOGA DANA VJEŽBAMO I NATJEČEMO SE U ZANIMLJIVIM IGRAMA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45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FOTOGRAFIJA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https://www.publicdomainpictures.net/en/view-image.php?image=137337&amp;picture=olympic-games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978988" y="3244334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https://images.app.goo.gl/7fXURjKa2w5KyMXRA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7" y="2744419"/>
            <a:ext cx="517595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/>
              <a:t>PRONAĐI OLIMPIJSKE SPORTOVE U KOJIMA SUDJELUJU HRVATSKI OLIMPIJCI</a:t>
            </a:r>
            <a:endParaRPr lang="hr-H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https://wordwall.net/hr/resource/759657/sat-razrednika/olimpijski-sportovi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23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4" y="471267"/>
            <a:ext cx="9638806" cy="46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u="sng" dirty="0" smtClean="0"/>
              <a:t>POVIJEST OLIMPIJSKIH IGARA</a:t>
            </a:r>
            <a:endParaRPr lang="hr-HR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2170554"/>
            <a:ext cx="4153791" cy="2754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36" y="2472009"/>
            <a:ext cx="4762500" cy="3533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5725" y="5636452"/>
            <a:ext cx="490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hlinkClick r:id="rId4"/>
              </a:rPr>
              <a:t>https://www.youtube.com/watch?v=MkybZlvlbrM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75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23" y="1690688"/>
            <a:ext cx="4205287" cy="2798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5" y="500062"/>
            <a:ext cx="58578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STADION U DELFIMA-startna linija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532" y="1415913"/>
            <a:ext cx="6514283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2893" y="58794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900" dirty="0" smtClean="0"/>
              <a:t>https://www.google.com/search?safe=active&amp;rlz=1C1PRFE_enHR532HR554&amp;biw=1366&amp;bih=657&amp;tbs=sur%3Af&amp;tbm=isch&amp;sxsrf=ACYBGNRGOIl8NE_6ubPpuipWhPlYcC7cmw%3A1579450846342&amp;sa=1&amp;ei=3oEkXrHGFNSQ8gKW37eQAw&amp;q=olympic+games+in+ancient+greece&amp;oq=olympic+games+IN+&amp;gs_l=img.1.0.0i19l10.5023.7721..9245...1.0..0.262.829.0j5j1......0....1..gws-wiz-img.......35i39j0i67j0j0i7i30j0i30.DrMHaJaKoyI#imgrc=EiUPCsUPahqzOM: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1649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OLIMPIJSKA BAKLJA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994" y="1320484"/>
            <a:ext cx="7280717" cy="48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SVEČANOST PALJENJA BAKLJE U OLIMPIJI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495" y="1825625"/>
            <a:ext cx="64670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062" y="2486819"/>
            <a:ext cx="58578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HRVATSKA NA OLIMPIJSKIM IGRAMA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https://hr.wikipedia.org/wiki/Hrvatska_na_Olimpijskim_igrama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49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100</Words>
  <Application>Microsoft Office PowerPoint</Application>
  <PresentationFormat>Widescreen</PresentationFormat>
  <Paragraphs>20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Office Theme</vt:lpstr>
      <vt:lpstr>OLIMPIJSKI SPORTOVI-ZABAVA ZA BOGOVE?</vt:lpstr>
      <vt:lpstr>PowerPoint Presentation</vt:lpstr>
      <vt:lpstr>POVIJEST OLIMPIJSKIH IGARA</vt:lpstr>
      <vt:lpstr>PowerPoint Presentation</vt:lpstr>
      <vt:lpstr>STADION U DELFIMA-startna linija</vt:lpstr>
      <vt:lpstr>OLIMPIJSKA BAKLJA</vt:lpstr>
      <vt:lpstr>SVEČANOST PALJENJA BAKLJE U OLIMPIJI</vt:lpstr>
      <vt:lpstr>PowerPoint Presentation</vt:lpstr>
      <vt:lpstr>HRVATSKA NA OLIMPIJSKIM IGRAMA</vt:lpstr>
      <vt:lpstr>OI-2020.</vt:lpstr>
      <vt:lpstr>OLIMPIJADA  U KOZARCU?</vt:lpstr>
      <vt:lpstr>IZVORI FOTOGRAFIJA</vt:lpstr>
      <vt:lpstr>PRONAĐI OLIMPIJSKE SPORTOVE U KOJIMA SUDJELUJU HRVATSKI OLIMPIJCI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OLIMPIJSKI SPORTOVI</dc:title>
  <dc:creator>Korisnik</dc:creator>
  <cp:lastModifiedBy>Korisnik</cp:lastModifiedBy>
  <cp:revision>8</cp:revision>
  <dcterms:created xsi:type="dcterms:W3CDTF">2020-01-19T16:20:18Z</dcterms:created>
  <dcterms:modified xsi:type="dcterms:W3CDTF">2020-02-04T20:43:49Z</dcterms:modified>
</cp:coreProperties>
</file>